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58"/>
  </p:normalViewPr>
  <p:slideViewPr>
    <p:cSldViewPr snapToGrid="0" snapToObjects="1">
      <p:cViewPr varScale="1">
        <p:scale>
          <a:sx n="97" d="100"/>
          <a:sy n="97" d="100"/>
        </p:scale>
        <p:origin x="11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29" descr=";n,;jh ilui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10617200" y="6375401"/>
            <a:ext cx="10823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x-none" sz="1800" b="1">
                <a:solidFill>
                  <a:schemeClr val="bg1"/>
                </a:solidFill>
              </a:rPr>
              <a:t>Page </a:t>
            </a:r>
            <a:fld id="{35C2132F-01BC-7847-A369-95AE12C2C929}" type="slidenum">
              <a:rPr lang="fr-FR" altLang="x-none" sz="1800" b="1">
                <a:solidFill>
                  <a:schemeClr val="bg1"/>
                </a:solidFill>
              </a:rPr>
              <a:pPr/>
              <a:t>‹#›</a:t>
            </a:fld>
            <a:endParaRPr lang="fr-FR" altLang="x-none" sz="1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63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AIRFIRE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Andre Lemos, </a:t>
            </a:r>
          </a:p>
          <a:p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Fabio </a:t>
            </a:r>
            <a:r>
              <a:rPr lang="en-CA" dirty="0" err="1">
                <a:solidFill>
                  <a:srgbClr val="FF0000"/>
                </a:solidFill>
                <a:latin typeface="Agency FB" panose="020B0503020202020204" pitchFamily="34" charset="0"/>
              </a:rPr>
              <a:t>Ciconi</a:t>
            </a:r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 and</a:t>
            </a:r>
          </a:p>
          <a:p>
            <a:r>
              <a:rPr lang="en-CA" dirty="0">
                <a:solidFill>
                  <a:srgbClr val="FF0000"/>
                </a:solidFill>
                <a:latin typeface="Agency FB" panose="020B0503020202020204" pitchFamily="34" charset="0"/>
              </a:rPr>
              <a:t> Rodrigo Geronimo</a:t>
            </a:r>
            <a:endParaRPr lang="en-US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0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Future Facture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Multiplayer Platform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New Stages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New Aliens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New Planets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0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World and Story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Characters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Progression 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</a:t>
            </a:r>
          </a:p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Future Features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World</a:t>
            </a:r>
            <a:b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</a:b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7935" y="1539347"/>
            <a:ext cx="6019798" cy="79745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2100 - 83 years in the future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1" y="1253067"/>
            <a:ext cx="2709333" cy="2777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7935" y="2356911"/>
            <a:ext cx="5777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The humankind remains living on earth</a:t>
            </a:r>
            <a:r>
              <a:rPr lang="en-US" sz="3200" dirty="0">
                <a:latin typeface="Agency FB" panose="020B0503020202020204" pitchFamily="34" charset="0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7935" y="3218634"/>
            <a:ext cx="4325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We are not alone in universe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6" y="4030133"/>
            <a:ext cx="3691467" cy="276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40" y="3769542"/>
            <a:ext cx="179832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Characters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860" y="2142231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Hero AirFire007</a:t>
            </a:r>
          </a:p>
        </p:txBody>
      </p:sp>
      <p:pic>
        <p:nvPicPr>
          <p:cNvPr id="5" name="Picture 4" descr="C:\Users\Andre\AppData\Local\Microsoft\Windows\INetCache\Content.Word\spritesheet-part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8368" y="295911"/>
            <a:ext cx="1142365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428532" y="3146776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Aliens spaceship</a:t>
            </a:r>
          </a:p>
        </p:txBody>
      </p:sp>
      <p:pic>
        <p:nvPicPr>
          <p:cNvPr id="7" name="Picture 6" descr="C:\Users\Andre\AppData\Local\Microsoft\Windows\INetCache\Content.Word\spritesheet-part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51770" y="955497"/>
            <a:ext cx="1735772" cy="2133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672763" y="3146776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Asteroids</a:t>
            </a:r>
            <a:r>
              <a:rPr lang="en-US" dirty="0"/>
              <a:t> </a:t>
            </a:r>
          </a:p>
        </p:txBody>
      </p:sp>
      <p:pic>
        <p:nvPicPr>
          <p:cNvPr id="9" name="Picture 8" descr="C:\Users\Andre\AppData\Local\Microsoft\Windows\INetCache\Content.Word\spritesheet-part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328" y="1370170"/>
            <a:ext cx="1201739" cy="1315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367078" y="4759267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Mother alien space ship</a:t>
            </a:r>
          </a:p>
        </p:txBody>
      </p:sp>
      <p:pic>
        <p:nvPicPr>
          <p:cNvPr id="11" name="Picture 10" descr="C:\Users\Andre\AppData\Local\Microsoft\Windows\INetCache\Content.Word\spritesheet-part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565647"/>
            <a:ext cx="4177683" cy="3350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06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Menu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22C38-345C-4B60-B326-0C5CBCC5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48" y="1145347"/>
            <a:ext cx="8504904" cy="43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Level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DFC63-E472-4CF1-B1E0-B7E1BDFAB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90" y="1154052"/>
            <a:ext cx="8509819" cy="43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Level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FD67F-3492-46CE-AC5E-B2D0777F4A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0476" y="1219201"/>
            <a:ext cx="8927691" cy="42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Level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E386B-57AF-4AFC-955F-7D87F888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47" y="1027907"/>
            <a:ext cx="8735581" cy="44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gency FB" panose="020B0503020202020204" pitchFamily="34" charset="0"/>
              </a:rPr>
              <a:t>Game 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241AB-9AC0-441F-BC1B-A461E2E1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06" y="1179871"/>
            <a:ext cx="8725387" cy="43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58419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90167</Template>
  <TotalTime>96</TotalTime>
  <Words>73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Agency FB</vt:lpstr>
      <vt:lpstr>Arial</vt:lpstr>
      <vt:lpstr>Modèle par défaut</vt:lpstr>
      <vt:lpstr>AIRFIRE</vt:lpstr>
      <vt:lpstr>Schedule</vt:lpstr>
      <vt:lpstr>Game World </vt:lpstr>
      <vt:lpstr>Characters</vt:lpstr>
      <vt:lpstr>Game Menu</vt:lpstr>
      <vt:lpstr>Level 1</vt:lpstr>
      <vt:lpstr>Level 2</vt:lpstr>
      <vt:lpstr>Level 3</vt:lpstr>
      <vt:lpstr>Game Over</vt:lpstr>
      <vt:lpstr>Future Facture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 Clementino Costa de Lemos</dc:creator>
  <cp:lastModifiedBy>Andre Lemos</cp:lastModifiedBy>
  <cp:revision>12</cp:revision>
  <cp:lastPrinted>2017-08-17T18:59:38Z</cp:lastPrinted>
  <dcterms:created xsi:type="dcterms:W3CDTF">2017-08-17T18:23:52Z</dcterms:created>
  <dcterms:modified xsi:type="dcterms:W3CDTF">2017-08-18T02:52:53Z</dcterms:modified>
</cp:coreProperties>
</file>